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AD92-D788-AB49-B2EC-FD136DC06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ACF75-B8AF-3743-8275-49AAB687A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DEB1-6753-EA40-8F50-C18928B2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0D61-ADA6-0F42-97DD-DD5C3DEF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6CB8-8225-1346-A573-0EA0F760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80E8-7E0C-D44A-AC8C-1E837AFE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1EF4F-D38D-C742-BD6B-525DD6F75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926A-E1A3-0849-84E4-415C580B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69128-81DA-0D46-8305-40323FB4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81E7-A26E-C048-91C3-876D7571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66E7D-C676-7A4F-BF90-66FB5C328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12BED-BA5A-A54B-9329-F61019A44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B93D-EC06-9F43-A904-E56CAA92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C78A-3432-2440-808E-29F94FB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94B9-60E6-0245-9D90-39F347F2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4DA8-2561-524A-BFDC-0104B9C7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D516-3686-2644-824D-72223367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B8FC-B922-2A4E-98F0-B9C48B61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3F93-88BB-AB48-8F19-95C9766B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3AC0-CD65-0141-9843-23B2DCDB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23C4-ED06-3541-AD68-79E44132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1CB92-1182-0F48-B19A-EF79B98F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422D4-4742-E041-8BF7-A765CB47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80692-7708-5740-B629-134E9C38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C3D72-96F5-6E40-911F-E4463F8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3C13-C63A-CA48-84F0-EEF56EBF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E3D4-AE41-5544-A1CF-6CE22921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ECEB-4123-214E-B113-D992AF03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D8828-3CF6-084D-A347-64B321D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355-216A-FE47-BE41-FD730712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99495-1C7B-8644-A17C-F5EB1437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848F-73B1-8043-8880-291A4DAC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62D6-1B76-3344-9A53-120626A1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BA32D-9746-744D-918E-BE4718778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D4474-E494-C242-B073-2127CD165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CA4DE-ABAA-104F-B0BB-B1AAC5821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82D5E-F68F-3F44-84AD-DECE77C3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C864D-AAE1-E640-AF6D-16636F55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F982F-2934-0241-AB5E-98CF25AF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6D3-1A52-AD4A-80EB-CC6E5443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AC1A7-362F-5344-8B31-29D3522C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951FD-505E-6641-9E9C-65D44E38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A5DE2-AC84-A747-85B5-005FB3F0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A43E1-742D-B948-8ECF-DCDD8BA3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0F8D0-DD8B-F24C-844A-5040A789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457E8-7E44-084A-BF96-2915E869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5C18-F8D5-7B4B-8E37-455A42A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3698-4CE9-6E42-A32F-1F89DBE6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FE4B1-3B38-474D-B067-8689A3891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792B3-42B3-4546-84FA-248A1DDC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1584E-1A96-934F-A1D1-51E69B22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5A8D2-04AF-6447-AEED-3DED6F15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F02F-174D-C944-9643-87E8139A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ED22E-6AFB-4647-9B6A-66A1EB561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4CC8C-F1E2-B042-97A9-B97D7BF2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F8727-59A2-2046-8D84-BC0F63A9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0682A-F1F6-F24C-AEBE-D040B595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F098-06EE-854E-8C6B-61506559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B20D3-EF01-024D-BC9C-BC01CBFA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3D4AE-670D-F74B-8AD0-B7A4A2E8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D456D-2191-B848-B94A-E87E88612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AA50-F651-9C4A-A3C3-255DC61F5ED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822BC-B669-FD4F-946C-93D76F99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040A0-579E-BA46-AC1E-24B4D64D8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B11D-7B34-7D42-B591-35FD4BC9F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148A-C8F0-CB4B-9D8C-5B2BFDF44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65" y="1122363"/>
            <a:ext cx="11126913" cy="2387600"/>
          </a:xfrm>
        </p:spPr>
        <p:txBody>
          <a:bodyPr/>
          <a:lstStyle/>
          <a:p>
            <a:r>
              <a:rPr lang="en-US" dirty="0"/>
              <a:t>04/25/2018 Richmond Field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59006-D2D8-174D-B6B9-61400BF679C4}"/>
              </a:ext>
            </a:extLst>
          </p:cNvPr>
          <p:cNvSpPr txBox="1"/>
          <p:nvPr/>
        </p:nvSpPr>
        <p:spPr>
          <a:xfrm>
            <a:off x="1387011" y="4119937"/>
            <a:ext cx="742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parameters: </a:t>
            </a:r>
          </a:p>
          <a:p>
            <a:pPr marL="342900" indent="-342900">
              <a:buAutoNum type="arabicPeriod"/>
            </a:pPr>
            <a:r>
              <a:rPr lang="en-US" dirty="0"/>
              <a:t>Geophone interval: 0.77 m</a:t>
            </a:r>
          </a:p>
          <a:p>
            <a:pPr marL="342900" indent="-342900">
              <a:buAutoNum type="arabicPeriod"/>
            </a:pPr>
            <a:r>
              <a:rPr lang="en-US" dirty="0"/>
              <a:t>Hydrophone interval: 0.6 m</a:t>
            </a:r>
          </a:p>
        </p:txBody>
      </p:sp>
    </p:spTree>
    <p:extLst>
      <p:ext uri="{BB962C8B-B14F-4D97-AF65-F5344CB8AC3E}">
        <p14:creationId xmlns:p14="http://schemas.microsoft.com/office/powerpoint/2010/main" val="281096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B56E-4C34-5349-9D49-5285A76F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6F7257-C766-904B-B6C7-7C9E58489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22" y="1455755"/>
            <a:ext cx="6231695" cy="52840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AD130-6AF3-7543-B5EE-40846288B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95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4B4E-EBE1-3747-B11F-D0E99DFD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E10D8-C5F8-9A42-BC17-721ECD006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67" y="1424932"/>
            <a:ext cx="6304395" cy="53457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3047A-CE99-7E49-9854-2CBF6565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95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7A84-CD3F-CB4B-8696-0A0FA2E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10: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ED389E-98AD-7B4D-95CA-B5C4A4BE9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58" y="1270821"/>
            <a:ext cx="6401328" cy="54279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9DE73-4673-3A4A-8C2F-49D506EEC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28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6A58-F6D8-7842-A28B-41B5CD82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85259-49CC-9B4D-B4DF-CAFF83A8A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06" y="1404384"/>
            <a:ext cx="6158996" cy="52224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4FC7-A286-A643-948B-033DB0FD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96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D6C-E9FA-7E49-9280-A3B077C9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E6A61-4D6E-AD45-AA1C-9A098C45E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7" y="1383836"/>
            <a:ext cx="6207462" cy="526354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6FD58-9FEB-E443-9CB9-46248F54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15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009-F393-A043-ADCF-F6482727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1EEF3-569D-8C4B-869A-626B05472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67" y="1424932"/>
            <a:ext cx="6195344" cy="52532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3B3E3-1CE6-2F41-A213-07407496F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44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4992-69D9-6649-B682-8B58400A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FB357-70B0-8F48-8422-470BF7621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8" y="1517400"/>
            <a:ext cx="6076172" cy="51522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69D7B-7C69-6249-BD71-5E4FBDA6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79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124A-FA8D-2544-9A6C-D761DFCF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5B3A9-33D2-7348-9387-71143CF9D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4" y="1353012"/>
            <a:ext cx="6231696" cy="52840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AC419C-3F9A-E44A-8240-9ED22F400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96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B24E-8A99-D44E-BEF9-A85270AA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B9EBA-D1A9-1440-8BB1-D12D70C99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19" y="1363288"/>
            <a:ext cx="6343300" cy="53787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7A09A-D8E1-3B45-8D88-7DD24E84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38" y="-115986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4AD6-7D5E-9144-BA9B-0D0830E4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0551A-0FCE-2E47-9463-607A054A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68" y="1394110"/>
            <a:ext cx="6243810" cy="52943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D16CA-EAB5-CE45-8896-BB4D3542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67" y="0"/>
            <a:ext cx="461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Application>Microsoft Macintosh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04/25/2018 Richmond Field Test</vt:lpstr>
      <vt:lpstr>Shot 10:</vt:lpstr>
      <vt:lpstr>Shot 8</vt:lpstr>
      <vt:lpstr>Shot 7</vt:lpstr>
      <vt:lpstr>Shot 2</vt:lpstr>
      <vt:lpstr>Shot 6</vt:lpstr>
      <vt:lpstr>Shot 9</vt:lpstr>
      <vt:lpstr>Shot 5</vt:lpstr>
      <vt:lpstr>Shot 4</vt:lpstr>
      <vt:lpstr>Shot 3</vt:lpstr>
      <vt:lpstr>Shot 1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wangjiannan911@gmail.com</dc:creator>
  <cp:lastModifiedBy>wangjiannan911@gmail.com</cp:lastModifiedBy>
  <cp:revision>24</cp:revision>
  <dcterms:created xsi:type="dcterms:W3CDTF">2018-04-26T22:03:17Z</dcterms:created>
  <dcterms:modified xsi:type="dcterms:W3CDTF">2018-04-26T22:14:56Z</dcterms:modified>
</cp:coreProperties>
</file>