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72E8-CEB1-D04D-9886-9C20CC18E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BA46A0-DE37-7B4E-A73B-CE785AB6A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2A96D-29DB-CC42-B236-384E0FBC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A40-0D14-5F42-BCA0-0D9366913DC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A25B9-C477-9D4A-8043-F649951FD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42E26-9849-184C-B28E-301B6D831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358F-9E58-2849-B0A9-86D419A28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7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23DD-6540-E042-B43D-F09E44E0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BE8ABD-4D67-624E-A881-2CFA51374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BA0F7-791D-4E49-A85C-8F737DD2C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A40-0D14-5F42-BCA0-0D9366913DC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D091E-84B6-8346-AA5B-6A8453015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A71D0-7FCB-894B-9A27-E4E9E3E3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358F-9E58-2849-B0A9-86D419A28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6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0476D-3B21-1F4D-AA25-089906E14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EAA26F-0727-D04F-94DA-B0B7FDD98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49E86-40BB-9840-8CE5-B6FEF507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A40-0D14-5F42-BCA0-0D9366913DC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63968-4A53-DD49-81EF-02461DB20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DAC1F-9824-594D-BC59-0CC84415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358F-9E58-2849-B0A9-86D419A28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8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392F4-494A-5344-9AEA-71DC1EC1C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32BA5-5219-1144-9699-EE53FF43C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16F71-60E5-B64A-8816-E3B0B0208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A40-0D14-5F42-BCA0-0D9366913DC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6EACB-2E29-5640-A51F-EC42B4E0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59880-81BB-394E-86CE-87ACB958D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358F-9E58-2849-B0A9-86D419A28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0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0501-AA82-FE47-A25F-8F2048EEA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92644-728C-2843-99B5-31917CE62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1D4CE-48FC-B84A-90E5-D3012D887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A40-0D14-5F42-BCA0-0D9366913DC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7513C-2C55-2A4E-AA47-3D328A0A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ED737-F1A4-BF44-87D0-F7B586DF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358F-9E58-2849-B0A9-86D419A28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4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5C42-FA8A-B445-A04A-693EBF8A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1446B-898F-5C4D-81FE-84B4B1D47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FD55F-197D-E347-9548-AB198715D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1188A-C768-BA4C-93BD-CEB463B63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A40-0D14-5F42-BCA0-0D9366913DC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6ECC0-27AF-D047-B169-FC5A0CA45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593B6-108F-8B4C-9982-BC1E581E4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358F-9E58-2849-B0A9-86D419A28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0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460D-10CC-054A-AFFB-4363FE3CC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401CF-1FFD-794C-9C6F-B2CE4DDE0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53EA5-3AEC-E446-90D6-EFEA6C90D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846664-C433-6C4E-B085-C357B3272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599C3-A4C5-1541-A439-729A6A2C3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036BD9-1B40-D447-B280-4CF3218C4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A40-0D14-5F42-BCA0-0D9366913DC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D2A84B-CAC1-F348-8787-9029E7BB6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0818B-62EB-F049-8DFB-DECDB3B6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358F-9E58-2849-B0A9-86D419A28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3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0A1E-CE09-5142-BE02-E1E3F8577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E83B3-23F9-7947-8E77-321C35C99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A40-0D14-5F42-BCA0-0D9366913DC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36D324-AC96-0247-B30B-5A740391E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B9256F-C103-1D4E-A9B4-0451A8EAF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358F-9E58-2849-B0A9-86D419A28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3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916F73-CE93-0D4D-8279-8161389AF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A40-0D14-5F42-BCA0-0D9366913DC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D04FB5-9514-D34B-A39C-796C16E8A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D1D66-C867-8444-81D4-4E9F9F6F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358F-9E58-2849-B0A9-86D419A28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7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CF74F-7C71-4547-9BA3-377F0F3CE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C57C9-6A5B-B947-8383-33AAF20CE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78ED2-295F-134C-BAAB-544E85F61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57E4C-F5A8-994D-B466-4A92CE807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A40-0D14-5F42-BCA0-0D9366913DC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07BE8-7187-4541-8241-DCAB245D5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734AE-B943-4943-A100-856C0F95E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358F-9E58-2849-B0A9-86D419A28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7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8D01D-92F7-924C-9B4C-DA2CB1211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124FC-B944-1041-A697-AC9AC3552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9EFF5-9317-604B-A9C4-F512B882A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07F20-AF8F-A747-8907-B0387D5E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A40-0D14-5F42-BCA0-0D9366913DC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BB6F4-0814-A44F-BDBA-5C92A142D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9626F-AF8E-0B4F-A3FB-A170A81F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358F-9E58-2849-B0A9-86D419A28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3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EA5EAD-6256-C542-88C0-C64CE2055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5816E-A238-2844-AFE4-B83AE7D7E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9E353-160B-644D-A51D-8FCAC58258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96A40-0D14-5F42-BCA0-0D9366913DC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6FE44-5333-B240-86C1-A6D0074AE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DF934-A4F5-354D-9230-BC6509CFB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5358F-9E58-2849-B0A9-86D419A28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6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0EBB0-C9C5-E643-8CCD-19BC3B995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46" y="157307"/>
            <a:ext cx="10515600" cy="507711"/>
          </a:xfrm>
        </p:spPr>
        <p:txBody>
          <a:bodyPr>
            <a:noAutofit/>
          </a:bodyPr>
          <a:lstStyle/>
          <a:p>
            <a:r>
              <a:rPr lang="en-US" sz="3600" dirty="0"/>
              <a:t>Physical modeling with low-carbon pipe: pipe in the air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1EFCDF-551D-CC49-8B4F-1E94BCFDBE2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46" y="1800525"/>
            <a:ext cx="6341918" cy="48295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3DA363-B76B-E84B-8D75-1C44BA411AE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8226" y="863973"/>
            <a:ext cx="5558039" cy="18569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92FA03-4391-AF44-B6BE-D8282EACDA9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5859" y="2919847"/>
            <a:ext cx="5757450" cy="31519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29EAD4-2432-1E4B-AA7E-5F09FB22395F}"/>
              </a:ext>
            </a:extLst>
          </p:cNvPr>
          <p:cNvSpPr txBox="1"/>
          <p:nvPr/>
        </p:nvSpPr>
        <p:spPr>
          <a:xfrm>
            <a:off x="431800" y="862446"/>
            <a:ext cx="5219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6 m pipe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Using coaxial cable as return path in the air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8F6F04-3CF2-4449-BCB0-01D34C2F7AB6}"/>
              </a:ext>
            </a:extLst>
          </p:cNvPr>
          <p:cNvSpPr txBox="1"/>
          <p:nvPr/>
        </p:nvSpPr>
        <p:spPr>
          <a:xfrm>
            <a:off x="7099300" y="6071829"/>
            <a:ext cx="379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 Reflection from the end of the pipe</a:t>
            </a:r>
          </a:p>
        </p:txBody>
      </p:sp>
    </p:spTree>
    <p:extLst>
      <p:ext uri="{BB962C8B-B14F-4D97-AF65-F5344CB8AC3E}">
        <p14:creationId xmlns:p14="http://schemas.microsoft.com/office/powerpoint/2010/main" val="150355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61A96A-FE49-4545-9BD6-E7BBB4BA946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12" y="2357154"/>
            <a:ext cx="6215942" cy="371275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CB20252-B1C2-AE47-AED5-B0AAD808667C}"/>
              </a:ext>
            </a:extLst>
          </p:cNvPr>
          <p:cNvSpPr txBox="1">
            <a:spLocks/>
          </p:cNvSpPr>
          <p:nvPr/>
        </p:nvSpPr>
        <p:spPr>
          <a:xfrm>
            <a:off x="100446" y="157307"/>
            <a:ext cx="11342254" cy="5077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/>
              <a:t>Physical modeling with low-carbon pipe: pipe in the water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2C0AA0-CFDF-824C-AFB8-B0442A208B4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6766" y="664490"/>
            <a:ext cx="1653019" cy="25627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D6039B-B4AA-8647-85DF-E31DE5E5D00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777549" y="1283080"/>
            <a:ext cx="2631689" cy="13945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D0F465-9F2E-C049-8FDB-218CEA9B7AB4}"/>
              </a:ext>
            </a:extLst>
          </p:cNvPr>
          <p:cNvSpPr txBox="1"/>
          <p:nvPr/>
        </p:nvSpPr>
        <p:spPr>
          <a:xfrm>
            <a:off x="224554" y="1157143"/>
            <a:ext cx="6731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One end in the water with open circuit termination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One end in the water with short circuit termination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843B88-3C41-E443-B5BF-E894DEB0255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78" t="7222" r="8056"/>
          <a:stretch/>
        </p:blipFill>
        <p:spPr>
          <a:xfrm>
            <a:off x="6295854" y="3295651"/>
            <a:ext cx="5896146" cy="31559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5CC7FAD-30B1-4C41-B25E-D2A4B2C56A49}"/>
              </a:ext>
            </a:extLst>
          </p:cNvPr>
          <p:cNvSpPr/>
          <p:nvPr/>
        </p:nvSpPr>
        <p:spPr>
          <a:xfrm>
            <a:off x="7315200" y="4114800"/>
            <a:ext cx="546100" cy="1955111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C35E2-1E42-AD45-BFA0-89806C9B6687}"/>
              </a:ext>
            </a:extLst>
          </p:cNvPr>
          <p:cNvSpPr/>
          <p:nvPr/>
        </p:nvSpPr>
        <p:spPr>
          <a:xfrm>
            <a:off x="7559743" y="3579115"/>
            <a:ext cx="3491469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/>
              <a:t>Reflection from the end of the pipe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EF494A0-6852-1A4F-A597-9EADD3673490}"/>
              </a:ext>
            </a:extLst>
          </p:cNvPr>
          <p:cNvCxnSpPr/>
          <p:nvPr/>
        </p:nvCxnSpPr>
        <p:spPr>
          <a:xfrm flipV="1">
            <a:off x="7559743" y="3857105"/>
            <a:ext cx="313532" cy="257695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586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Physical modeling with low-carbon pipe: pipe in the air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modeling with low-carbon pipe: pipe in the air</dc:title>
  <dc:creator>wangjiannan911@gmail.com</dc:creator>
  <cp:lastModifiedBy>wangjiannan911@gmail.com</cp:lastModifiedBy>
  <cp:revision>1</cp:revision>
  <dcterms:created xsi:type="dcterms:W3CDTF">2019-07-23T17:36:37Z</dcterms:created>
  <dcterms:modified xsi:type="dcterms:W3CDTF">2019-07-23T17:36:52Z</dcterms:modified>
</cp:coreProperties>
</file>