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5" r:id="rId2"/>
    <p:sldId id="29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7" autoAdjust="0"/>
    <p:restoredTop sz="94683" autoAdjust="0"/>
  </p:normalViewPr>
  <p:slideViewPr>
    <p:cSldViewPr>
      <p:cViewPr>
        <p:scale>
          <a:sx n="87" d="100"/>
          <a:sy n="87" d="100"/>
        </p:scale>
        <p:origin x="-660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5192C-F49C-4D27-80D1-3C54080EC8E1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3C19F7-4048-4856-B925-938BF3F6A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786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Lb</a:t>
            </a:r>
            <a:r>
              <a:rPr lang="en-US" dirty="0" smtClean="0"/>
              <a:t>=40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gf</a:t>
            </a:r>
            <a:r>
              <a:rPr lang="en-US" baseline="0" dirty="0" smtClean="0"/>
              <a:t>=0.01, 15000   </a:t>
            </a:r>
            <a:r>
              <a:rPr lang="en-US" dirty="0" smtClean="0"/>
              <a:t>A- 99C, 1500 psi; B-127C, 1750 psi; C-154C, 2000psi;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11  shows a 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 SP-MAS spectrum of 5% Hydraulic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Fracking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Fluid candidate (v/v) exposed to 10% 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 labeled scCO</a:t>
            </a:r>
            <a:r>
              <a:rPr lang="en-US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at a temperature of 99 °C and a pressure of 103 bar (A), at 127 °C and 121 bar (B) and at 154 °C and 138 bar (C) using a sample spinning rate of 1.0 kHz. These spectra were acquired with 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 high power decoupling using a total of 120, 120 and 1000 scans respectively with a recycle delay time of 5 s. The C chemical shifts were referenced using an external reference,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adamatane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(37.85 ppm).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Not sure of final figure number. Black and white figure could be substituted from PPT slide.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C19F7-4048-4856-B925-938BF3F6AF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597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Lb</a:t>
            </a:r>
            <a:r>
              <a:rPr lang="en-US" dirty="0" smtClean="0"/>
              <a:t>=40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gf</a:t>
            </a:r>
            <a:r>
              <a:rPr lang="en-US" baseline="0" dirty="0" smtClean="0"/>
              <a:t>=0.01, 15000   </a:t>
            </a:r>
            <a:r>
              <a:rPr lang="en-US" dirty="0" smtClean="0"/>
              <a:t>A- 99C, 1500 psi; B-127C, 1750 psi; C-154C, 2000psi;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11  shows a 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 SP-MAS spectrum of 5% Hydraulic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Fracking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Fluid candidate (v/v) exposed to 10% 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 labeled scCO</a:t>
            </a:r>
            <a:r>
              <a:rPr lang="en-US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at a temperature of 99 °C and a pressure of 103 bar (A), at 127 °C and 121 bar (B) and at 154 °C and 138 bar (C) using a sample spinning rate of 1.0 kHz. These spectra were acquired with 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 high power decoupling using a total of 120, 120 and 1000 scans respectively with a recycle delay time of 5 s. The C chemical shifts were referenced using an external reference,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adamatane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(37.85 ppm).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Not sure of final figure number. 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 and white figure could be substituted from PPT slide.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C19F7-4048-4856-B925-938BF3F6AF2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597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C003-3E64-4666-9323-E4006F07D607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B623-DD1C-4491-8964-0EDE303F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59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C003-3E64-4666-9323-E4006F07D607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B623-DD1C-4491-8964-0EDE303F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53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C003-3E64-4666-9323-E4006F07D607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B623-DD1C-4491-8964-0EDE303F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74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C003-3E64-4666-9323-E4006F07D607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B623-DD1C-4491-8964-0EDE303F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670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C003-3E64-4666-9323-E4006F07D607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B623-DD1C-4491-8964-0EDE303F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16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C003-3E64-4666-9323-E4006F07D607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B623-DD1C-4491-8964-0EDE303F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707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C003-3E64-4666-9323-E4006F07D607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B623-DD1C-4491-8964-0EDE303F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045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C003-3E64-4666-9323-E4006F07D607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B623-DD1C-4491-8964-0EDE303F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930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C003-3E64-4666-9323-E4006F07D607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B623-DD1C-4491-8964-0EDE303F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491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C003-3E64-4666-9323-E4006F07D607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B623-DD1C-4491-8964-0EDE303F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97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C003-3E64-4666-9323-E4006F07D607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B623-DD1C-4491-8964-0EDE303F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545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8C003-3E64-4666-9323-E4006F07D607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AB623-DD1C-4491-8964-0EDE303F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707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23875" y="452438"/>
            <a:ext cx="8096250" cy="5953125"/>
            <a:chOff x="523875" y="452438"/>
            <a:chExt cx="8096250" cy="5953125"/>
          </a:xfrm>
        </p:grpSpPr>
        <p:pic>
          <p:nvPicPr>
            <p:cNvPr id="2048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875" y="452438"/>
              <a:ext cx="8096250" cy="5953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312"/>
            <p:cNvSpPr>
              <a:spLocks noChangeArrowheads="1"/>
            </p:cNvSpPr>
            <p:nvPr/>
          </p:nvSpPr>
          <p:spPr bwMode="auto">
            <a:xfrm>
              <a:off x="5729239" y="2283023"/>
              <a:ext cx="20999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</a:t>
              </a:r>
              <a:r>
                <a:rPr lang="en-US" sz="11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312"/>
            <p:cNvSpPr>
              <a:spLocks noChangeArrowheads="1"/>
            </p:cNvSpPr>
            <p:nvPr/>
          </p:nvSpPr>
          <p:spPr bwMode="auto">
            <a:xfrm>
              <a:off x="5729239" y="3715434"/>
              <a:ext cx="20999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B</a:t>
              </a:r>
              <a:r>
                <a:rPr lang="en-US" sz="11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312"/>
            <p:cNvSpPr>
              <a:spLocks noChangeArrowheads="1"/>
            </p:cNvSpPr>
            <p:nvPr/>
          </p:nvSpPr>
          <p:spPr bwMode="auto">
            <a:xfrm>
              <a:off x="5722026" y="5147845"/>
              <a:ext cx="22442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</a:t>
              </a:r>
              <a:r>
                <a:rPr lang="en-US" sz="11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3807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523875" y="452438"/>
            <a:ext cx="8096250" cy="5953125"/>
            <a:chOff x="523875" y="452438"/>
            <a:chExt cx="8096250" cy="5953125"/>
          </a:xfrm>
        </p:grpSpPr>
        <p:pic>
          <p:nvPicPr>
            <p:cNvPr id="2253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875" y="452438"/>
              <a:ext cx="8096250" cy="5953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2"/>
            <p:cNvSpPr>
              <a:spLocks noChangeArrowheads="1"/>
            </p:cNvSpPr>
            <p:nvPr/>
          </p:nvSpPr>
          <p:spPr bwMode="auto">
            <a:xfrm>
              <a:off x="5729239" y="2283023"/>
              <a:ext cx="20999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</a:t>
              </a:r>
              <a:r>
                <a:rPr lang="en-US" sz="11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312"/>
            <p:cNvSpPr>
              <a:spLocks noChangeArrowheads="1"/>
            </p:cNvSpPr>
            <p:nvPr/>
          </p:nvSpPr>
          <p:spPr bwMode="auto">
            <a:xfrm>
              <a:off x="5729239" y="3715434"/>
              <a:ext cx="20999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B</a:t>
              </a:r>
              <a:r>
                <a:rPr lang="en-US" sz="11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312"/>
            <p:cNvSpPr>
              <a:spLocks noChangeArrowheads="1"/>
            </p:cNvSpPr>
            <p:nvPr/>
          </p:nvSpPr>
          <p:spPr bwMode="auto">
            <a:xfrm>
              <a:off x="5722026" y="5147845"/>
              <a:ext cx="22442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</a:t>
              </a:r>
              <a:r>
                <a:rPr lang="en-US" sz="11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0181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1451</TotalTime>
  <Words>52</Words>
  <Application>Microsoft Office PowerPoint</Application>
  <PresentationFormat>On-screen Show (4:3)</PresentationFormat>
  <Paragraphs>14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Hoyt</dc:creator>
  <cp:lastModifiedBy>test</cp:lastModifiedBy>
  <cp:revision>28</cp:revision>
  <dcterms:created xsi:type="dcterms:W3CDTF">2013-04-09T18:43:38Z</dcterms:created>
  <dcterms:modified xsi:type="dcterms:W3CDTF">2013-10-09T18:06:17Z</dcterms:modified>
</cp:coreProperties>
</file>